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欢迎来到英语单词学习展示
今天我们将学习12个高级英语词汇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Vocabulary Showcase</dc:title>
  <dc:subject>## 大学英语单词学习
12个高级词汇展示与学习
</dc:subject>
  <dc:creator/>
  <cp:lastModifiedBy/>
  <cp:revision>1</cp:revision>
  <dcterms:created xsi:type="dcterms:W3CDTF">2025-12-15T10:37:09Z</dcterms:created>
  <dcterms:modified xsi:type="dcterms:W3CDTF">2025-12-15T10:37:09Z</dcterms:modified>
</cp:coreProperties>
</file>